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6858000" cy="5761038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2"/>
    <p:restoredTop sz="94647"/>
  </p:normalViewPr>
  <p:slideViewPr>
    <p:cSldViewPr snapToGrid="0" snapToObjects="1">
      <p:cViewPr>
        <p:scale>
          <a:sx n="150" d="100"/>
          <a:sy n="150" d="100"/>
        </p:scale>
        <p:origin x="1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42837"/>
            <a:ext cx="5829300" cy="20056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025879"/>
            <a:ext cx="5143500" cy="139091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3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06722"/>
            <a:ext cx="1478756" cy="488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06722"/>
            <a:ext cx="4350544" cy="48822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436261"/>
            <a:ext cx="5915025" cy="239643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855363"/>
            <a:ext cx="5915025" cy="12602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8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06723"/>
            <a:ext cx="5915025" cy="1113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412255"/>
            <a:ext cx="2901255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104379"/>
            <a:ext cx="2901255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412255"/>
            <a:ext cx="2915543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104379"/>
            <a:ext cx="2915543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29484"/>
            <a:ext cx="3471863" cy="409407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29484"/>
            <a:ext cx="3471863" cy="409407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06723"/>
            <a:ext cx="5915025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33609"/>
            <a:ext cx="5915025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339630"/>
            <a:ext cx="231457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1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A5FA0-2487-CF40-B532-949067B401DE}"/>
              </a:ext>
            </a:extLst>
          </p:cNvPr>
          <p:cNvGrpSpPr/>
          <p:nvPr/>
        </p:nvGrpSpPr>
        <p:grpSpPr>
          <a:xfrm>
            <a:off x="3626970" y="11656"/>
            <a:ext cx="3064481" cy="3011757"/>
            <a:chOff x="6721074" y="74492"/>
            <a:chExt cx="3064481" cy="3011757"/>
          </a:xfrm>
        </p:grpSpPr>
        <p:pic>
          <p:nvPicPr>
            <p:cNvPr id="50" name="Picture 49" descr="CircleSmash.png">
              <a:extLst>
                <a:ext uri="{FF2B5EF4-FFF2-40B4-BE49-F238E27FC236}">
                  <a16:creationId xmlns:a16="http://schemas.microsoft.com/office/drawing/2014/main" id="{8DA2A0D1-5388-3C41-923D-E3F83923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03180">
              <a:off x="6729932" y="65634"/>
              <a:ext cx="3011757" cy="302947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E862BD7-2EE4-6943-9E2B-0218D2AD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616732">
              <a:off x="9221607" y="35927"/>
              <a:ext cx="506466" cy="621431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C278025-76D5-6441-80E8-85CD2C853481}"/>
                </a:ext>
              </a:extLst>
            </p:cNvPr>
            <p:cNvCxnSpPr/>
            <p:nvPr/>
          </p:nvCxnSpPr>
          <p:spPr>
            <a:xfrm flipV="1">
              <a:off x="7507093" y="1630651"/>
              <a:ext cx="694267" cy="68186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B5E182-D3CB-AC4A-AF68-13646BDE23A0}"/>
                </a:ext>
              </a:extLst>
            </p:cNvPr>
            <p:cNvSpPr txBox="1"/>
            <p:nvPr/>
          </p:nvSpPr>
          <p:spPr>
            <a:xfrm rot="18859671">
              <a:off x="6854118" y="1545871"/>
              <a:ext cx="1957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Light direction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4A947-F67C-1743-9D8A-DA3B06DA51F7}"/>
              </a:ext>
            </a:extLst>
          </p:cNvPr>
          <p:cNvGrpSpPr/>
          <p:nvPr/>
        </p:nvGrpSpPr>
        <p:grpSpPr>
          <a:xfrm>
            <a:off x="-41889" y="-28189"/>
            <a:ext cx="3301835" cy="3234316"/>
            <a:chOff x="3521972" y="138647"/>
            <a:chExt cx="3032373" cy="297036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51291E1-C362-8641-B900-5FADB50CFBA4}"/>
                </a:ext>
              </a:extLst>
            </p:cNvPr>
            <p:cNvGrpSpPr/>
            <p:nvPr/>
          </p:nvGrpSpPr>
          <p:grpSpPr>
            <a:xfrm>
              <a:off x="3856486" y="189904"/>
              <a:ext cx="2697859" cy="2919107"/>
              <a:chOff x="3723884" y="2797338"/>
              <a:chExt cx="2697859" cy="2919107"/>
            </a:xfrm>
          </p:grpSpPr>
          <p:pic>
            <p:nvPicPr>
              <p:cNvPr id="57" name="Picture 56" descr="SquareSmash.png">
                <a:extLst>
                  <a:ext uri="{FF2B5EF4-FFF2-40B4-BE49-F238E27FC236}">
                    <a16:creationId xmlns:a16="http://schemas.microsoft.com/office/drawing/2014/main" id="{17C21D87-7AA5-A545-AB3B-E0125636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884" y="2797338"/>
                <a:ext cx="2697859" cy="2689062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24DEF07-D20C-4742-9DB7-4E74DA1448DC}"/>
                  </a:ext>
                </a:extLst>
              </p:cNvPr>
              <p:cNvCxnSpPr/>
              <p:nvPr/>
            </p:nvCxnSpPr>
            <p:spPr>
              <a:xfrm flipH="1" flipV="1">
                <a:off x="4744153" y="4165659"/>
                <a:ext cx="717541" cy="775546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28C901-4FBF-7F45-8491-27CBFD6ACB96}"/>
                  </a:ext>
                </a:extLst>
              </p:cNvPr>
              <p:cNvSpPr txBox="1"/>
              <p:nvPr/>
            </p:nvSpPr>
            <p:spPr>
              <a:xfrm rot="2773836">
                <a:off x="4696014" y="4596589"/>
                <a:ext cx="1957052" cy="28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Light direction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A146F6-CE20-074F-B038-D3F3B986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275030">
              <a:off x="3521972" y="138647"/>
              <a:ext cx="506466" cy="6214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338054-7828-9E45-99E5-3CE90BC20454}"/>
              </a:ext>
            </a:extLst>
          </p:cNvPr>
          <p:cNvGrpSpPr/>
          <p:nvPr/>
        </p:nvGrpSpPr>
        <p:grpSpPr>
          <a:xfrm>
            <a:off x="317258" y="3084386"/>
            <a:ext cx="2940330" cy="2668522"/>
            <a:chOff x="3976634" y="2964702"/>
            <a:chExt cx="4088027" cy="3893297"/>
          </a:xfrm>
        </p:grpSpPr>
        <p:pic>
          <p:nvPicPr>
            <p:cNvPr id="61" name="Picture 60" descr="KilobotAngle90.pdf">
              <a:extLst>
                <a:ext uri="{FF2B5EF4-FFF2-40B4-BE49-F238E27FC236}">
                  <a16:creationId xmlns:a16="http://schemas.microsoft.com/office/drawing/2014/main" id="{3EF6E6E4-5C8E-524F-91FA-2671B2BB8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6634" y="2964702"/>
              <a:ext cx="4088027" cy="3893297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3987E7-7619-E342-B8D2-5394D8167F80}"/>
                </a:ext>
              </a:extLst>
            </p:cNvPr>
            <p:cNvCxnSpPr/>
            <p:nvPr/>
          </p:nvCxnSpPr>
          <p:spPr>
            <a:xfrm flipH="1" flipV="1">
              <a:off x="5787571" y="4481285"/>
              <a:ext cx="1088571" cy="1342572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91B45-C9C2-F248-9926-F1DD37812CA2}"/>
                </a:ext>
              </a:extLst>
            </p:cNvPr>
            <p:cNvCxnSpPr/>
            <p:nvPr/>
          </p:nvCxnSpPr>
          <p:spPr>
            <a:xfrm flipH="1">
              <a:off x="5787572" y="3447143"/>
              <a:ext cx="1088570" cy="1070428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667F14-D7B0-294C-BC04-4CC214948035}"/>
                </a:ext>
              </a:extLst>
            </p:cNvPr>
            <p:cNvCxnSpPr/>
            <p:nvPr/>
          </p:nvCxnSpPr>
          <p:spPr>
            <a:xfrm flipV="1">
              <a:off x="6876142" y="3447143"/>
              <a:ext cx="0" cy="2376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BE13A27-D771-D44E-80F8-C5B430996165}"/>
                </a:ext>
              </a:extLst>
            </p:cNvPr>
            <p:cNvSpPr/>
            <p:nvPr/>
          </p:nvSpPr>
          <p:spPr>
            <a:xfrm>
              <a:off x="6282870" y="5061855"/>
              <a:ext cx="1186543" cy="1233715"/>
            </a:xfrm>
            <a:prstGeom prst="arc">
              <a:avLst>
                <a:gd name="adj1" fmla="val 13149288"/>
                <a:gd name="adj2" fmla="val 16170489"/>
              </a:avLst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8B71E7-9A2F-7E4E-86D2-4C38E736F1DA}"/>
                </a:ext>
              </a:extLst>
            </p:cNvPr>
            <p:cNvSpPr txBox="1"/>
            <p:nvPr/>
          </p:nvSpPr>
          <p:spPr>
            <a:xfrm>
              <a:off x="4157149" y="6005985"/>
              <a:ext cx="2884145" cy="4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"/>
                  <a:cs typeface="Calibri" panose="020F0502020204030204" pitchFamily="34" charset="0"/>
                </a:rPr>
                <a:t>angle of </a:t>
              </a:r>
              <a:r>
                <a:rPr lang="en-US" sz="1400" dirty="0" err="1">
                  <a:latin typeface="Times"/>
                  <a:cs typeface="Calibri" panose="020F0502020204030204" pitchFamily="34" charset="0"/>
                </a:rPr>
                <a:t>respose</a:t>
              </a:r>
              <a:r>
                <a:rPr lang="en-US" sz="1400" dirty="0">
                  <a:latin typeface="Times"/>
                  <a:cs typeface="Calibri" panose="020F0502020204030204" pitchFamily="34" charset="0"/>
                </a:rPr>
                <a:t> α ~ 43°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945A7-5F28-D543-8F29-0DA1527E28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2" t="8251" r="13153" b="24887"/>
          <a:stretch/>
        </p:blipFill>
        <p:spPr>
          <a:xfrm>
            <a:off x="3502751" y="4454178"/>
            <a:ext cx="3207752" cy="12987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33CC9C-DF41-DB45-B6FE-FD2026E69D0F}"/>
              </a:ext>
            </a:extLst>
          </p:cNvPr>
          <p:cNvCxnSpPr>
            <a:cxnSpLocks/>
          </p:cNvCxnSpPr>
          <p:nvPr/>
        </p:nvCxnSpPr>
        <p:spPr>
          <a:xfrm>
            <a:off x="447094" y="5002937"/>
            <a:ext cx="1213529" cy="0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64DAC5-E10E-6843-915C-DE7541E6E75F}"/>
              </a:ext>
            </a:extLst>
          </p:cNvPr>
          <p:cNvSpPr txBox="1"/>
          <p:nvPr/>
        </p:nvSpPr>
        <p:spPr>
          <a:xfrm>
            <a:off x="317258" y="4615694"/>
            <a:ext cx="213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direction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062BC1-7A62-2C48-B1F7-45DD96F6F1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17415" r="4203" b="25720"/>
          <a:stretch/>
        </p:blipFill>
        <p:spPr>
          <a:xfrm>
            <a:off x="3502753" y="3084389"/>
            <a:ext cx="3207753" cy="118062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C7633D-1CFC-9E44-BAB5-426C1EDE43D5}"/>
              </a:ext>
            </a:extLst>
          </p:cNvPr>
          <p:cNvCxnSpPr>
            <a:cxnSpLocks/>
          </p:cNvCxnSpPr>
          <p:nvPr/>
        </p:nvCxnSpPr>
        <p:spPr>
          <a:xfrm>
            <a:off x="6626672" y="3104153"/>
            <a:ext cx="0" cy="114108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EAD967-EA90-EF4B-AAEC-70869A571FB9}"/>
              </a:ext>
            </a:extLst>
          </p:cNvPr>
          <p:cNvCxnSpPr>
            <a:cxnSpLocks/>
          </p:cNvCxnSpPr>
          <p:nvPr/>
        </p:nvCxnSpPr>
        <p:spPr>
          <a:xfrm>
            <a:off x="6626672" y="4702445"/>
            <a:ext cx="0" cy="80219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02F203-9AB0-CC43-8264-51A802CE664D}"/>
              </a:ext>
            </a:extLst>
          </p:cNvPr>
          <p:cNvSpPr txBox="1"/>
          <p:nvPr/>
        </p:nvSpPr>
        <p:spPr>
          <a:xfrm>
            <a:off x="5043055" y="3150026"/>
            <a:ext cx="15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1.0 gravity force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0CC509-0CF9-9948-9788-7C13FACF74CE}"/>
              </a:ext>
            </a:extLst>
          </p:cNvPr>
          <p:cNvSpPr txBox="1"/>
          <p:nvPr/>
        </p:nvSpPr>
        <p:spPr>
          <a:xfrm>
            <a:off x="3394364" y="4191366"/>
            <a:ext cx="338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varying angle of attack: 90° 75° 60° 45° 30°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BCC71-2E28-6F42-BE58-4A8DBCFB18DC}"/>
              </a:ext>
            </a:extLst>
          </p:cNvPr>
          <p:cNvSpPr txBox="1"/>
          <p:nvPr/>
        </p:nvSpPr>
        <p:spPr>
          <a:xfrm>
            <a:off x="3666732" y="3175351"/>
            <a:ext cx="16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/>
                <a:cs typeface="Calibri" panose="020F0502020204030204" pitchFamily="34" charset="0"/>
              </a:rPr>
              <a:t>α ~ 50°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5BE160-3CFD-FE4D-B421-6AC8E7BCBF5A}"/>
              </a:ext>
            </a:extLst>
          </p:cNvPr>
          <p:cNvSpPr txBox="1"/>
          <p:nvPr/>
        </p:nvSpPr>
        <p:spPr>
          <a:xfrm>
            <a:off x="3651646" y="4503999"/>
            <a:ext cx="146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/>
                <a:cs typeface="Calibri" panose="020F0502020204030204" pitchFamily="34" charset="0"/>
              </a:rPr>
              <a:t>α ~ 63°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D541AA-ACB3-4E4B-9F81-5CF8CD2FFC9A}"/>
              </a:ext>
            </a:extLst>
          </p:cNvPr>
          <p:cNvSpPr txBox="1"/>
          <p:nvPr/>
        </p:nvSpPr>
        <p:spPr>
          <a:xfrm>
            <a:off x="5017479" y="4534422"/>
            <a:ext cx="15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0.7 gravity force</a:t>
            </a:r>
          </a:p>
        </p:txBody>
      </p:sp>
    </p:spTree>
    <p:extLst>
      <p:ext uri="{BB962C8B-B14F-4D97-AF65-F5344CB8AC3E}">
        <p14:creationId xmlns:p14="http://schemas.microsoft.com/office/powerpoint/2010/main" val="324238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42</Words>
  <Application>Microsoft Macintosh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Aaron T</dc:creator>
  <cp:lastModifiedBy>Becker, Aaron T</cp:lastModifiedBy>
  <cp:revision>13</cp:revision>
  <cp:lastPrinted>2018-09-13T11:36:42Z</cp:lastPrinted>
  <dcterms:created xsi:type="dcterms:W3CDTF">2018-09-05T19:06:05Z</dcterms:created>
  <dcterms:modified xsi:type="dcterms:W3CDTF">2018-09-13T14:24:39Z</dcterms:modified>
</cp:coreProperties>
</file>